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87" r:id="rId5"/>
    <p:sldId id="389" r:id="rId6"/>
    <p:sldId id="388" r:id="rId7"/>
    <p:sldId id="37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500" autoAdjust="0"/>
  </p:normalViewPr>
  <p:slideViewPr>
    <p:cSldViewPr snapToGrid="0">
      <p:cViewPr varScale="1">
        <p:scale>
          <a:sx n="96" d="100"/>
          <a:sy n="96" d="100"/>
        </p:scale>
        <p:origin x="1068" y="90"/>
      </p:cViewPr>
      <p:guideLst>
        <p:guide orient="horz" pos="2160"/>
        <p:guide pos="38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1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167533" y="2837369"/>
            <a:ext cx="7713067" cy="65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工作汇报</a:t>
            </a:r>
            <a:endParaRPr lang="en-US" altLang="zh-CN" sz="32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实验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797560" y="1217295"/>
          <a:ext cx="156400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0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zh-CN" altLang="en-US"/>
                        <a:t>特征（</a:t>
                      </a:r>
                      <a:r>
                        <a:rPr lang="zh-CN" altLang="en-US"/>
                        <a:t>八个）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最大值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方差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峰度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中位数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偏度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标准</a:t>
                      </a:r>
                      <a:r>
                        <a:rPr lang="zh-CN" altLang="en-US"/>
                        <a:t>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平均值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最频值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439920" y="1043940"/>
          <a:ext cx="605028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760"/>
                <a:gridCol w="2016760"/>
                <a:gridCol w="2016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分类器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准确率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endParaRPr lang="en-US" altLang="zh-CN">
                        <a:sym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ym typeface="Arial" panose="020B0604020202020204" pitchFamily="34" charset="0"/>
                        </a:rPr>
                        <a:t>KNN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Medium KNN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83.6%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Coarse KNN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83.0%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Cubic KNN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83.4%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SVM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Cubic SVM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95.4%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ym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ym typeface="Arial" panose="020B0604020202020204" pitchFamily="34" charset="0"/>
                        </a:rPr>
                        <a:t>决策树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fine tree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94.4%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Medium tree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95.6%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boosted </a:t>
                      </a:r>
                      <a:r>
                        <a:rPr lang="en-US" altLang="zh-CN"/>
                        <a:t>trees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95.0%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集成分类器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Baggled Trees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95.5%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RUSBoosted Trees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94.2%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rowSpan="2"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判别分析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linear D</a:t>
                      </a:r>
                      <a:r>
                        <a:rPr lang="zh-CN" altLang="en-US"/>
                        <a:t>iscriminant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83.6%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Quadratic Discriminant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83.2%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逻辑回归</a:t>
                      </a:r>
                      <a:r>
                        <a:rPr lang="zh-CN" altLang="en-US"/>
                        <a:t>分类器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logistic regression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83.6%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7978" y="2476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9010" y="1280160"/>
            <a:ext cx="243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LSTM</a:t>
            </a:r>
            <a:r>
              <a:rPr lang="zh-CN" altLang="en-US"/>
              <a:t>准确率：</a:t>
            </a:r>
            <a:r>
              <a:rPr lang="en-US" altLang="zh-CN"/>
              <a:t>95.2%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7560" y="2215515"/>
            <a:ext cx="8027035" cy="3913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435" y="1082040"/>
            <a:ext cx="2076450" cy="5046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1760" y="1314450"/>
            <a:ext cx="7674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后续工作：用</a:t>
            </a:r>
            <a:r>
              <a:rPr lang="en-US" altLang="zh-CN" sz="2000" b="1"/>
              <a:t>attention</a:t>
            </a:r>
            <a:r>
              <a:rPr lang="zh-CN" altLang="en-US" sz="2000" b="1"/>
              <a:t>或者</a:t>
            </a:r>
            <a:r>
              <a:rPr lang="en-US" altLang="zh-CN" sz="2000" b="1"/>
              <a:t>transformer</a:t>
            </a:r>
            <a:r>
              <a:rPr lang="zh-CN" altLang="en-US" sz="2000" b="1"/>
              <a:t>网络来进行数据分类任务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1ac95f1-8ba4-4218-bdb2-457be611ebd3}"/>
  <p:tag name="TABLE_ENDDRAG_ORIGIN_RECT" val="476*240"/>
  <p:tag name="TABLE_ENDDRAG_RECT" val="306*150*476*240"/>
</p:tagLst>
</file>

<file path=ppt/tags/tag2.xml><?xml version="1.0" encoding="utf-8"?>
<p:tagLst xmlns:p="http://schemas.openxmlformats.org/presentationml/2006/main">
  <p:tag name="KSO_WM_UNIT_PLACING_PICTURE_USER_VIEWPORT" val="{&quot;height&quot;:10290,&quot;width&quot;:2082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WPS 演示</Application>
  <PresentationFormat>宽屏</PresentationFormat>
  <Paragraphs>116</Paragraphs>
  <Slides>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宋体</vt:lpstr>
      <vt:lpstr>Wingdings</vt:lpstr>
      <vt:lpstr>Bahnschrift Light</vt:lpstr>
      <vt:lpstr>微软雅黑</vt:lpstr>
      <vt:lpstr>Times New Roman</vt:lpstr>
      <vt:lpstr>Tahoma</vt:lpstr>
      <vt:lpstr>黑体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谢谢!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赵鹏</cp:lastModifiedBy>
  <cp:revision>561</cp:revision>
  <dcterms:created xsi:type="dcterms:W3CDTF">2020-04-23T01:39:00Z</dcterms:created>
  <dcterms:modified xsi:type="dcterms:W3CDTF">2022-03-13T10:42:11Z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98A7AE056B5944AE8925E3E8B78C37DB</vt:lpwstr>
  </property>
</Properties>
</file>